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49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261" r:id="rId13"/>
    <p:sldId id="263" r:id="rId14"/>
    <p:sldId id="264" r:id="rId15"/>
    <p:sldId id="265" r:id="rId16"/>
    <p:sldId id="285" r:id="rId17"/>
    <p:sldId id="289" r:id="rId18"/>
    <p:sldId id="290" r:id="rId19"/>
    <p:sldId id="291" r:id="rId20"/>
    <p:sldId id="286" r:id="rId21"/>
    <p:sldId id="266" r:id="rId22"/>
    <p:sldId id="299" r:id="rId23"/>
    <p:sldId id="26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83" r:id="rId35"/>
    <p:sldId id="293" r:id="rId36"/>
    <p:sldId id="294" r:id="rId37"/>
    <p:sldId id="280" r:id="rId38"/>
    <p:sldId id="281" r:id="rId39"/>
    <p:sldId id="282" r:id="rId40"/>
    <p:sldId id="268" r:id="rId41"/>
    <p:sldId id="300" r:id="rId42"/>
    <p:sldId id="296" r:id="rId43"/>
    <p:sldId id="298" r:id="rId44"/>
    <p:sldId id="297" r:id="rId45"/>
    <p:sldId id="279" r:id="rId46"/>
    <p:sldId id="292" r:id="rId47"/>
    <p:sldId id="28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Naming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dirty="0" err="1"/>
              <a:t>AddShouldReturnProperResult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When_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Rewriting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</a:t>
            </a:r>
          </a:p>
          <a:p>
            <a:pPr lvl="1"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runner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issues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      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pl-PL" dirty="0"/>
              <a:t>Day 1 </a:t>
            </a:r>
          </a:p>
          <a:p>
            <a:pPr lvl="1"/>
            <a:r>
              <a:rPr lang="pl-PL" dirty="0" err="1"/>
              <a:t>Theory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Goods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Bads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Uglies</a:t>
            </a:r>
            <a:endParaRPr lang="pl-PL" dirty="0"/>
          </a:p>
          <a:p>
            <a:pPr lvl="1"/>
            <a:r>
              <a:rPr lang="pl-PL" dirty="0" err="1"/>
              <a:t>Short</a:t>
            </a:r>
            <a:r>
              <a:rPr lang="pl-PL" dirty="0"/>
              <a:t> live </a:t>
            </a:r>
            <a:r>
              <a:rPr lang="pl-PL" dirty="0" err="1"/>
              <a:t>trainings</a:t>
            </a:r>
            <a:r>
              <a:rPr lang="pl-PL" dirty="0"/>
              <a:t> </a:t>
            </a:r>
          </a:p>
          <a:p>
            <a:r>
              <a:rPr lang="pl-PL" dirty="0"/>
              <a:t>Day 2 </a:t>
            </a:r>
          </a:p>
          <a:p>
            <a:pPr lvl="1"/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/>
              <a:t>Breaks </a:t>
            </a:r>
            <a:r>
              <a:rPr lang="pl-PL" dirty="0" err="1"/>
              <a:t>anyone</a:t>
            </a:r>
            <a:r>
              <a:rPr lang="pl-PL" dirty="0"/>
              <a:t> ??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Expetions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"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dirty="0"/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3" y="3193106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FileProcessor.cs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OneTimeSetUp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Assert.AreEqual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(), 15)</a:t>
            </a:r>
            <a:endParaRPr lang="pl-PL" dirty="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9277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9383"/>
            <a:ext cx="9814820" cy="5541475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Throws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en-GB" dirty="0"/>
              <a:t>Facade</a:t>
            </a:r>
          </a:p>
          <a:p>
            <a:r>
              <a:rPr lang="pl-PL" dirty="0" err="1"/>
              <a:t>Seam</a:t>
            </a:r>
            <a:endParaRPr lang="en-GB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CI/CD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pl-PL" dirty="0"/>
              <a:t>.</a:t>
            </a:r>
            <a:r>
              <a:rPr lang="pl-PL" dirty="0" err="1"/>
              <a:t>dll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600888" cy="48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3" y="5580011"/>
            <a:ext cx="10219965" cy="1148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pl-PL" dirty="0"/>
          </a:p>
          <a:p>
            <a:r>
              <a:rPr lang="pl-PL" dirty="0"/>
              <a:t>red-</a:t>
            </a:r>
            <a:r>
              <a:rPr lang="pl-PL" dirty="0" err="1"/>
              <a:t>commit</a:t>
            </a:r>
            <a:r>
              <a:rPr lang="pl-PL" dirty="0"/>
              <a:t>-</a:t>
            </a:r>
            <a:r>
              <a:rPr lang="pl-PL" dirty="0" err="1"/>
              <a:t>commit</a:t>
            </a:r>
            <a:r>
              <a:rPr lang="pl-PL" dirty="0"/>
              <a:t>-</a:t>
            </a:r>
            <a:r>
              <a:rPr lang="pl-PL" dirty="0" err="1"/>
              <a:t>commit</a:t>
            </a:r>
            <a:r>
              <a:rPr lang="pl-PL" dirty="0"/>
              <a:t>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r>
              <a:rPr lang="pl-PL" dirty="0"/>
              <a:t>-squash-</a:t>
            </a:r>
            <a:r>
              <a:rPr lang="pl-PL" dirty="0" err="1"/>
              <a:t>push</a:t>
            </a:r>
            <a:r>
              <a:rPr lang="pl-PL" dirty="0"/>
              <a:t>* (Git/</a:t>
            </a:r>
            <a:r>
              <a:rPr lang="pl-PL" dirty="0" err="1"/>
              <a:t>Mercurial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306" y="1516673"/>
            <a:ext cx="45243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r>
              <a:rPr lang="pl-PL" dirty="0"/>
              <a:t>BEFRIEND AND „LOVE” YOUR TESTING FRAMEWORK</a:t>
            </a:r>
          </a:p>
          <a:p>
            <a:endParaRPr lang="pl-PL" dirty="0"/>
          </a:p>
          <a:p>
            <a:r>
              <a:rPr lang="en-GB" dirty="0"/>
              <a:t>what you want your code to do and 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en-GB" dirty="0"/>
              <a:t>code &amp; test review</a:t>
            </a:r>
            <a:r>
              <a:rPr lang="pl-PL" dirty="0"/>
              <a:t>s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 err="1"/>
              <a:t>Symmetry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500</TotalTime>
  <Words>2250</Words>
  <Application>Microsoft Office PowerPoint</Application>
  <PresentationFormat>Widescreen</PresentationFormat>
  <Paragraphs>391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Frameworks – (unit) tests</vt:lpstr>
      <vt:lpstr>NUnit</vt:lpstr>
      <vt:lpstr>NUnit</vt:lpstr>
      <vt:lpstr>Demo</vt:lpstr>
      <vt:lpstr>Naming</vt:lpstr>
      <vt:lpstr>Naming variants</vt:lpstr>
      <vt:lpstr>Naming - rewriting names </vt:lpstr>
      <vt:lpstr>Naming - rewriting names </vt:lpstr>
      <vt:lpstr>Expetions handling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Assertion styles</vt:lpstr>
      <vt:lpstr>Assertion styles</vt:lpstr>
      <vt:lpstr>Legacy systems</vt:lpstr>
      <vt:lpstr>Best practices</vt:lpstr>
      <vt:lpstr>Obstacles</vt:lpstr>
      <vt:lpstr>„Secret tests”</vt:lpstr>
      <vt:lpstr>TDD workflow</vt:lpstr>
      <vt:lpstr>TDD vs BDD</vt:lpstr>
      <vt:lpstr>BDD == Given-When-Then ?</vt:lpstr>
      <vt:lpstr>BDD – Benefits 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51</cp:revision>
  <dcterms:created xsi:type="dcterms:W3CDTF">2020-04-15T20:29:58Z</dcterms:created>
  <dcterms:modified xsi:type="dcterms:W3CDTF">2020-10-07T14:22:27Z</dcterms:modified>
</cp:coreProperties>
</file>